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E0E0"/>
    <a:srgbClr val="115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36" y="-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D4FF8-F80E-4ECC-BACE-A33E83924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C238160-1DD7-458A-AB8B-F9E272276F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1FD851-1CC3-4687-A8DD-A0B2654C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2EFF86-447B-4508-A099-BB819F8B5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E0D1FA-52E1-409E-918C-CB60F4216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79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5763D-3E8D-407C-8611-3AE52C19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A00D7AC-31B4-4B0C-8FD8-58D6F9B9B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4814EF-6CCB-4B30-A9F2-776D3201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B5FBA0-980F-42C1-BB9D-DCA7DDA8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E7DC7C-F498-45B1-B286-FFCFA51AF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280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5F4D937-CC28-45CA-9FA7-25F2BD360D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E439D8F-FA31-4826-BE07-4CC163049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9F2A75-C34B-4582-BE03-6EFD8166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BD67DB-5CDB-4385-B334-20E1D94E8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CB55AF-4B83-4CC1-AB54-A62C2F790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381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B21F-8C6A-4212-BF55-8E16DC145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750677-42DA-4764-A710-329659E7D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9353F6-11B7-4928-95A6-4D8FD00D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D5639A-207C-45A5-8442-AA4AD256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450EEE-C945-4F89-B054-834C87531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61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A7A99-D11B-4E91-98A5-4F92D634D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633C00-CABD-4A70-AA03-CDD85D79B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8896C4-24EA-4999-9DB7-A6FE91DAE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DDEF11-B444-4A1B-89A2-26091CA5D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675B58-A25F-485E-B4A2-92E08BB0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98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7000D-8E54-4778-8BAC-6D18AB8D8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42B7EA-FA6C-4A6B-8CD7-E8758A8FE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0B0B99D-C924-4A05-A660-251BAE13A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5D6DDB-0F12-4951-BB29-A2BFC4A4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82FC7A-B81D-4B58-9E2B-BC458836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B18C67-9EE3-4F05-AF51-5D038EF90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88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588C2-C370-49F2-A36A-DDFEEAE84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8CA911-3271-437F-A439-26663D13F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0FEAA9-2DC4-4C10-9552-93C202BB1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AAFAD3D-B043-4A00-ACA2-E0F2E9E98A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CD8852A-B1C0-405C-B5A5-72E85E290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E354E8-C7D8-4FA2-8152-DEAE8B92C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ECEC14A-6195-45C8-AF08-0F1B8A9DC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CD6320F-CEEC-4A52-B2E4-C5D593F3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76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F82FFD-A995-4892-82EE-86A335B2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9E079B-647B-400C-A026-CED45D40D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667A930-E626-4779-BB4C-578A28EF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1D7E0FF-F1AD-4E30-84A4-04F83CC5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11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8B87700-1C16-48F6-A612-4D3AD20F8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8D7687A-A05A-4D0A-A873-7F9D49A3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D8000A2-A062-4FDB-A522-F001609B4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22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7E300-0AA0-4314-8CE2-BBF204AF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C3346-573F-4BB6-99DA-14A91FD6C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ACF083-D702-453A-B7F0-E23DC55A3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A5E32C-CA9C-45B6-8699-B9AAD8FC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F09CF2-E859-44EC-97ED-92DE087B2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C8C04F-1CA7-4105-B7C2-CDF8681A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26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53C56-BED3-4C35-A05E-9F15AB035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C2DAD50-53DE-4893-8A32-A8D363058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C172CC-8825-4748-8C76-3B4D45B04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B8ADBE6-FDC2-46EB-90B5-EFF8F91C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D318E5-BB8C-410B-A707-3CFB5B8C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989119-7968-4CA6-9108-0D401A74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67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F05B7FF-5105-4DBF-A7DD-3B7D73011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F8C3E8-0306-41B4-8CB9-29612E629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A1AA24-76AD-4416-8B05-EFB7C9149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4F4F-ED36-4EE2-873F-A089C3F5F1E4}" type="datetimeFigureOut">
              <a:rPr lang="nl-NL" smtClean="0"/>
              <a:t>17-3-2022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8A165A-D222-4D7A-8823-9D0F582A9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D290AC-4E83-4155-BB86-B5AE05EC4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4E4EF-9D6A-42AB-BA32-A940CF777B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58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al 7">
            <a:extLst>
              <a:ext uri="{FF2B5EF4-FFF2-40B4-BE49-F238E27FC236}">
                <a16:creationId xmlns:a16="http://schemas.microsoft.com/office/drawing/2014/main" id="{B6BE1DC8-DD62-4C7D-B026-17C7B9844BAE}"/>
              </a:ext>
            </a:extLst>
          </p:cNvPr>
          <p:cNvSpPr/>
          <p:nvPr/>
        </p:nvSpPr>
        <p:spPr>
          <a:xfrm>
            <a:off x="10216054" y="4960882"/>
            <a:ext cx="2541371" cy="247890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9D9467-4F29-4C1A-929E-69762BE3D0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115999"/>
                </a:solidFill>
                <a:latin typeface="+mn-lt"/>
              </a:rPr>
              <a:t>Samen Bevallen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A3D09C2-1DD3-4331-B9F9-C64ADAB8DC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>
                <a:solidFill>
                  <a:srgbClr val="115999"/>
                </a:solidFill>
              </a:rPr>
              <a:t>Avond 1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B33B1BE-AA3B-4569-AA76-3CC88EB94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0"/>
            <a:ext cx="2228193" cy="25376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D3B5610-BB06-429E-9D9D-12990F864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614" y="5518153"/>
            <a:ext cx="1161702" cy="116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7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ECEBA50C-195C-4BA0-9FE6-DFE49764D6FD}"/>
              </a:ext>
            </a:extLst>
          </p:cNvPr>
          <p:cNvSpPr/>
          <p:nvPr/>
        </p:nvSpPr>
        <p:spPr>
          <a:xfrm>
            <a:off x="10216054" y="4960882"/>
            <a:ext cx="2541371" cy="247890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0D2D9B9-92AA-431D-ADBB-BBA9D9E0E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0"/>
            <a:ext cx="2228193" cy="25376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BCB8065-6B55-4174-8F21-50823EE6D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614" y="5518153"/>
            <a:ext cx="1161702" cy="116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692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</Words>
  <Application>Microsoft Office PowerPoint</Application>
  <PresentationFormat>Breedbeeld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Samen Bevallen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 Bevallen</dc:title>
  <dc:creator>Loes Datema</dc:creator>
  <cp:lastModifiedBy>Loes Datema</cp:lastModifiedBy>
  <cp:revision>1</cp:revision>
  <dcterms:created xsi:type="dcterms:W3CDTF">2022-03-17T10:10:49Z</dcterms:created>
  <dcterms:modified xsi:type="dcterms:W3CDTF">2022-03-17T10:23:52Z</dcterms:modified>
</cp:coreProperties>
</file>